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stagram.com/gimnazium22" TargetMode="External"/><Relationship Id="rId5" Type="http://schemas.openxmlformats.org/officeDocument/2006/relationships/hyperlink" Target="https://m.vk.com/golden_schoo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928670"/>
            <a:ext cx="871543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«Бояться не нужно, нужно знать!»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1 декабря 2016 год</a:t>
            </a:r>
          </a:p>
          <a:p>
            <a:pPr algn="ctr"/>
            <a:endParaRPr lang="ru-RU" sz="14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всем мире сегодня говорят о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СПИДе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том, какую угрозу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существованию человечества несет эта глобальная эпидемия, о масштабах этой трагедии.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школьного совета старшеклассников «Содружество»,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отряда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самостоятельных детей «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представители детско-юношеской организации «Российское движение школьников»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присоединились к республиканской акции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«Количество свечек зависит только от тебя!». </a:t>
            </a:r>
          </a:p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акции оформили тематический стенд и</a:t>
            </a:r>
          </a:p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расклеили 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информационные 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листовки.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https://m.vk.com/golden_school</a:t>
            </a:r>
            <a:endParaRPr lang="ru-RU" sz="1400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https://instagram.com/gimnazium22</a:t>
            </a:r>
            <a:endParaRPr lang="en-US" sz="1400" dirty="0" smtClean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1.12 день борьбы со спидом РДШ СМС ШСС\IMG_4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862" y="3714752"/>
            <a:ext cx="4184544" cy="2786082"/>
          </a:xfrm>
          <a:prstGeom prst="rect">
            <a:avLst/>
          </a:prstGeom>
          <a:noFill/>
        </p:spPr>
      </p:pic>
      <p:pic>
        <p:nvPicPr>
          <p:cNvPr id="1027" name="Picture 3" descr="C:\Users\User\Desktop\1.12 день борьбы со спидом РДШ СМС ШСС\IMG_4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0114" y="500042"/>
            <a:ext cx="4399135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User\Desktop\1.12 день борьбы со спидом РДШ СМС ШСС\IMG_4339.JPG"/>
          <p:cNvPicPr>
            <a:picLocks noChangeAspect="1" noChangeArrowheads="1"/>
          </p:cNvPicPr>
          <p:nvPr/>
        </p:nvPicPr>
        <p:blipFill>
          <a:blip r:embed="rId5" cstate="print"/>
          <a:srcRect l="13138" t="8770"/>
          <a:stretch>
            <a:fillRect/>
          </a:stretch>
        </p:blipFill>
        <p:spPr bwMode="auto">
          <a:xfrm>
            <a:off x="4643438" y="3714752"/>
            <a:ext cx="4046628" cy="2829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100</Words>
  <Application>Microsoft Office PowerPoint</Application>
  <PresentationFormat>Экран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42</cp:revision>
  <dcterms:created xsi:type="dcterms:W3CDTF">2015-06-24T04:51:52Z</dcterms:created>
  <dcterms:modified xsi:type="dcterms:W3CDTF">2016-11-30T11:40:57Z</dcterms:modified>
</cp:coreProperties>
</file>